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comments+xml" PartName="/ppt/comments/comment1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6858000" cx="9144000"/>
  <p:notesSz cx="6858000" cy="9144000"/>
  <p:embeddedFontLst>
    <p:embeddedFont>
      <p:font typeface="Gill Sans"/>
      <p:regular r:id="rId20"/>
      <p:bold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Author clrIdx="0" id="0" initials="" lastIdx="1" name="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GillSans-regular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21" Type="http://schemas.openxmlformats.org/officeDocument/2006/relationships/font" Target="fonts/GillSans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commentAuthors" Target="commentAuthor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1" dt="2023-09-22T10:26:41.255">
    <p:pos x="6000" y="0"/>
    <p:text>-Автор</p:text>
  </p:cm>
</p:cmLst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6" name="Google Shape;10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2"/>
          <p:cNvSpPr txBox="1"/>
          <p:nvPr>
            <p:ph type="ctrTitle"/>
          </p:nvPr>
        </p:nvSpPr>
        <p:spPr>
          <a:xfrm>
            <a:off x="1435608" y="435936"/>
            <a:ext cx="7406640" cy="14721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4400"/>
              <a:buFont typeface="Gill Sans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"/>
          <p:cNvSpPr txBox="1"/>
          <p:nvPr>
            <p:ph idx="1" type="subTitle"/>
          </p:nvPr>
        </p:nvSpPr>
        <p:spPr>
          <a:xfrm>
            <a:off x="1432560" y="1850064"/>
            <a:ext cx="740664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15384"/>
              </a:lnSpc>
              <a:spcBef>
                <a:spcPts val="600"/>
              </a:spcBef>
              <a:spcAft>
                <a:spcPts val="0"/>
              </a:spcAft>
              <a:buSzPts val="2080"/>
              <a:buNone/>
              <a:defRPr sz="2600">
                <a:solidFill>
                  <a:srgbClr val="341108"/>
                </a:solidFill>
              </a:defRPr>
            </a:lvl1pPr>
            <a:lvl2pPr lvl="1" algn="ctr">
              <a:lnSpc>
                <a:spcPct val="166666"/>
              </a:lnSpc>
              <a:spcBef>
                <a:spcPts val="550"/>
              </a:spcBef>
              <a:spcAft>
                <a:spcPts val="0"/>
              </a:spcAft>
              <a:buSzPts val="1800"/>
              <a:buNone/>
              <a:defRPr/>
            </a:lvl2pPr>
            <a:lvl3pPr lvl="2" algn="ctr">
              <a:lnSpc>
                <a:spcPct val="155555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3pPr>
            <a:lvl4pPr lvl="3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4pPr>
            <a:lvl5pPr lvl="4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5pPr>
            <a:lvl6pPr lvl="5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6pPr>
            <a:lvl7pPr lvl="6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7pPr>
            <a:lvl8pPr lvl="7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8pPr>
            <a:lvl9pPr lvl="8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9pPr>
          </a:lstStyle>
          <a:p/>
        </p:txBody>
      </p:sp>
      <p:sp>
        <p:nvSpPr>
          <p:cNvPr id="23" name="Google Shape;23;p2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2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"/>
          <p:cNvSpPr txBox="1"/>
          <p:nvPr>
            <p:ph idx="12" type="sldNum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26" name="Google Shape;26;p2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>
            <a:gsLst>
              <a:gs pos="0">
                <a:srgbClr val="D7F6FF">
                  <a:alpha val="94901"/>
                </a:srgbClr>
              </a:gs>
              <a:gs pos="50000">
                <a:srgbClr val="C0E3F0">
                  <a:alpha val="89803"/>
                </a:srgbClr>
              </a:gs>
              <a:gs pos="95000">
                <a:srgbClr val="65C6EA">
                  <a:alpha val="87843"/>
                </a:srgbClr>
              </a:gs>
              <a:gs pos="100000">
                <a:srgbClr val="00BBF1">
                  <a:alpha val="84705"/>
                </a:srgbClr>
              </a:gs>
            </a:gsLst>
            <a:path path="circle">
              <a:fillToRect b="100%" r="100%"/>
            </a:path>
            <a:tileRect l="-100%" t="-100%"/>
          </a:gradFill>
          <a:ln cap="rnd" cmpd="sng" w="9525">
            <a:solidFill>
              <a:srgbClr val="2F8DA4">
                <a:alpha val="60000"/>
              </a:srgb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7" name="Google Shape;27;p2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cap="rnd" cmpd="sng" w="12700">
            <a:solidFill>
              <a:srgbClr val="317F92">
                <a:alpha val="60000"/>
              </a:srgb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1"/>
          <p:cNvSpPr txBox="1"/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1"/>
          <p:cNvSpPr txBox="1"/>
          <p:nvPr>
            <p:ph idx="1" type="body"/>
          </p:nvPr>
        </p:nvSpPr>
        <p:spPr>
          <a:xfrm rot="5400000">
            <a:off x="2784348" y="99060"/>
            <a:ext cx="4800600" cy="74980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166666"/>
              </a:lnSpc>
              <a:spcBef>
                <a:spcPts val="600"/>
              </a:spcBef>
              <a:spcAft>
                <a:spcPts val="0"/>
              </a:spcAft>
              <a:buSzPts val="1440"/>
              <a:buChar char="⚫"/>
              <a:defRPr/>
            </a:lvl1pPr>
            <a:lvl2pPr indent="-342900" lvl="1" marL="914400" algn="l">
              <a:lnSpc>
                <a:spcPct val="166666"/>
              </a:lnSpc>
              <a:spcBef>
                <a:spcPts val="55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lnSpc>
                <a:spcPct val="155555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95" name="Google Shape;95;p11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11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11"/>
          <p:cNvSpPr txBox="1"/>
          <p:nvPr>
            <p:ph idx="12" type="sldNum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2"/>
          <p:cNvSpPr txBox="1"/>
          <p:nvPr>
            <p:ph type="title"/>
          </p:nvPr>
        </p:nvSpPr>
        <p:spPr>
          <a:xfrm rot="5400000">
            <a:off x="4846638" y="2286002"/>
            <a:ext cx="5851525" cy="182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12"/>
          <p:cNvSpPr txBox="1"/>
          <p:nvPr>
            <p:ph idx="1" type="body"/>
          </p:nvPr>
        </p:nvSpPr>
        <p:spPr>
          <a:xfrm rot="5400000">
            <a:off x="998538" y="419103"/>
            <a:ext cx="5851525" cy="55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166666"/>
              </a:lnSpc>
              <a:spcBef>
                <a:spcPts val="600"/>
              </a:spcBef>
              <a:spcAft>
                <a:spcPts val="0"/>
              </a:spcAft>
              <a:buSzPts val="1440"/>
              <a:buChar char="⚫"/>
              <a:defRPr/>
            </a:lvl1pPr>
            <a:lvl2pPr indent="-342900" lvl="1" marL="914400" algn="l">
              <a:lnSpc>
                <a:spcPct val="166666"/>
              </a:lnSpc>
              <a:spcBef>
                <a:spcPts val="55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lnSpc>
                <a:spcPct val="155555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101" name="Google Shape;101;p12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12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12"/>
          <p:cNvSpPr txBox="1"/>
          <p:nvPr>
            <p:ph idx="12" type="sldNum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3"/>
          <p:cNvSpPr txBox="1"/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3"/>
          <p:cNvSpPr txBox="1"/>
          <p:nvPr>
            <p:ph idx="1" type="body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166666"/>
              </a:lnSpc>
              <a:spcBef>
                <a:spcPts val="600"/>
              </a:spcBef>
              <a:spcAft>
                <a:spcPts val="0"/>
              </a:spcAft>
              <a:buSzPts val="1440"/>
              <a:buChar char="⚫"/>
              <a:defRPr/>
            </a:lvl1pPr>
            <a:lvl2pPr indent="-342900" lvl="1" marL="914400" algn="l">
              <a:lnSpc>
                <a:spcPct val="166666"/>
              </a:lnSpc>
              <a:spcBef>
                <a:spcPts val="55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lnSpc>
                <a:spcPct val="155555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31" name="Google Shape;31;p3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3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3"/>
          <p:cNvSpPr txBox="1"/>
          <p:nvPr>
            <p:ph idx="12" type="sldNum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4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6" name="Google Shape;36;p4"/>
          <p:cNvSpPr txBox="1"/>
          <p:nvPr>
            <p:ph type="title"/>
          </p:nvPr>
        </p:nvSpPr>
        <p:spPr>
          <a:xfrm>
            <a:off x="2578392" y="2600325"/>
            <a:ext cx="6400800" cy="22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12500"/>
              </a:lnSpc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4000"/>
              <a:buFont typeface="Gill Sans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4"/>
          <p:cNvSpPr txBox="1"/>
          <p:nvPr>
            <p:ph idx="1" type="body"/>
          </p:nvPr>
        </p:nvSpPr>
        <p:spPr>
          <a:xfrm>
            <a:off x="2578392" y="1100138"/>
            <a:ext cx="6400800" cy="15097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000">
                <a:solidFill>
                  <a:srgbClr val="341108"/>
                </a:solidFill>
              </a:defRPr>
            </a:lvl1pPr>
            <a:lvl2pPr indent="-228600" lvl="1" marL="914400" algn="l">
              <a:lnSpc>
                <a:spcPct val="166666"/>
              </a:lnSpc>
              <a:spcBef>
                <a:spcPts val="55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75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38" name="Google Shape;38;p4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4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4"/>
          <p:cNvSpPr txBox="1"/>
          <p:nvPr>
            <p:ph idx="12" type="sldNum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41" name="Google Shape;41;p4"/>
          <p:cNvSpPr/>
          <p:nvPr/>
        </p:nvSpPr>
        <p:spPr>
          <a:xfrm>
            <a:off x="2286000" y="0"/>
            <a:ext cx="76200" cy="6858054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38550" rotWithShape="0" algn="tl" dir="10800000" dist="38000">
              <a:srgbClr val="6F6A5F">
                <a:alpha val="24705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42" name="Google Shape;42;p4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>
            <a:gsLst>
              <a:gs pos="0">
                <a:srgbClr val="D7F6FF">
                  <a:alpha val="94901"/>
                </a:srgbClr>
              </a:gs>
              <a:gs pos="50000">
                <a:srgbClr val="C0E3F0">
                  <a:alpha val="89803"/>
                </a:srgbClr>
              </a:gs>
              <a:gs pos="95000">
                <a:srgbClr val="65C6EA">
                  <a:alpha val="87843"/>
                </a:srgbClr>
              </a:gs>
              <a:gs pos="100000">
                <a:srgbClr val="00BBF1">
                  <a:alpha val="84705"/>
                </a:srgbClr>
              </a:gs>
            </a:gsLst>
            <a:path path="circle">
              <a:fillToRect b="100%" r="100%"/>
            </a:path>
            <a:tileRect l="-100%" t="-100%"/>
          </a:gradFill>
          <a:ln cap="rnd" cmpd="sng" w="9525">
            <a:solidFill>
              <a:srgbClr val="2F8DA4">
                <a:alpha val="60000"/>
              </a:srgb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43" name="Google Shape;43;p4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cap="rnd" cmpd="sng" w="12700">
            <a:solidFill>
              <a:srgbClr val="317F92">
                <a:alpha val="60000"/>
              </a:srgb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showMasterSp="0" type="twoObj">
  <p:cSld name="TWO_OBJECTS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5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fmla="val 0" name="adj1"/>
              <a:gd fmla="val 5402120" name="adj2"/>
            </a:avLst>
          </a:prstGeom>
          <a:solidFill>
            <a:srgbClr val="FEF9F3">
              <a:alpha val="32941"/>
            </a:srgbClr>
          </a:solidFill>
          <a:ln cap="rnd" cmpd="sng" w="9525">
            <a:solidFill>
              <a:srgbClr val="D1C19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46" name="Google Shape;46;p5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cap="rnd" cmpd="sng" w="27300">
            <a:solidFill>
              <a:srgbClr val="FFF5DB"/>
            </a:solidFill>
            <a:prstDash val="solid"/>
            <a:round/>
            <a:headEnd len="sm" w="sm" type="none"/>
            <a:tailEnd len="sm" w="sm" type="none"/>
          </a:ln>
          <a:effectLst>
            <a:outerShdw blurRad="25400" rotWithShape="0" algn="tl" dir="5400000" dist="25400">
              <a:srgbClr val="ADA48C">
                <a:alpha val="84705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47" name="Google Shape;47;p5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fmla="val 11833" name="adj"/>
            </a:avLst>
          </a:prstGeom>
          <a:gradFill>
            <a:gsLst>
              <a:gs pos="0">
                <a:srgbClr val="FEFBF4">
                  <a:alpha val="69803"/>
                </a:srgbClr>
              </a:gs>
              <a:gs pos="70000">
                <a:srgbClr val="FFFDF8">
                  <a:alpha val="54901"/>
                </a:srgbClr>
              </a:gs>
              <a:gs pos="100000">
                <a:srgbClr val="EDCF8C">
                  <a:alpha val="60000"/>
                </a:srgbClr>
              </a:gs>
            </a:gsLst>
            <a:path path="circle">
              <a:fillToRect b="100%" r="100%"/>
            </a:path>
            <a:tileRect l="-100%" t="-100%"/>
          </a:gradFill>
          <a:ln cap="rnd" cmpd="sng" w="9525">
            <a:solidFill>
              <a:srgbClr val="C5B390"/>
            </a:solidFill>
            <a:prstDash val="solid"/>
            <a:round/>
            <a:headEnd len="sm" w="sm" type="none"/>
            <a:tailEnd len="sm" w="sm" type="none"/>
          </a:ln>
          <a:effectLst>
            <a:outerShdw blurRad="12700" rotWithShape="0" algn="tl" dir="4500000" dist="15000">
              <a:srgbClr val="564E4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48" name="Google Shape;48;p5"/>
          <p:cNvSpPr/>
          <p:nvPr/>
        </p:nvSpPr>
        <p:spPr>
          <a:xfrm>
            <a:off x="1033974" y="-54"/>
            <a:ext cx="8131127" cy="6858054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38550" rotWithShape="0" algn="tl" dir="10800000" dist="38000">
              <a:srgbClr val="6F6A5F">
                <a:alpha val="24705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49" name="Google Shape;49;p5"/>
          <p:cNvSpPr txBox="1"/>
          <p:nvPr>
            <p:ph type="title"/>
          </p:nvPr>
        </p:nvSpPr>
        <p:spPr>
          <a:xfrm>
            <a:off x="1435608" y="274320"/>
            <a:ext cx="749808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5"/>
          <p:cNvSpPr txBox="1"/>
          <p:nvPr>
            <p:ph idx="1" type="body"/>
          </p:nvPr>
        </p:nvSpPr>
        <p:spPr>
          <a:xfrm>
            <a:off x="1435608" y="1524000"/>
            <a:ext cx="3657600" cy="46634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70840" lvl="0" marL="457200" algn="l">
              <a:lnSpc>
                <a:spcPct val="107142"/>
              </a:lnSpc>
              <a:spcBef>
                <a:spcPts val="600"/>
              </a:spcBef>
              <a:spcAft>
                <a:spcPts val="0"/>
              </a:spcAft>
              <a:buSzPts val="2240"/>
              <a:buChar char="⚫"/>
              <a:defRPr sz="2800"/>
            </a:lvl1pPr>
            <a:lvl2pPr indent="-381000" lvl="1" marL="914400" algn="l">
              <a:lnSpc>
                <a:spcPct val="125000"/>
              </a:lnSpc>
              <a:spcBef>
                <a:spcPts val="550"/>
              </a:spcBef>
              <a:spcAft>
                <a:spcPts val="0"/>
              </a:spcAft>
              <a:buSzPts val="2400"/>
              <a:buChar char="◦"/>
              <a:defRPr sz="2400"/>
            </a:lvl2pPr>
            <a:lvl3pPr indent="-355600" lvl="2" marL="1371600" algn="l">
              <a:lnSpc>
                <a:spcPct val="140000"/>
              </a:lnSpc>
              <a:spcBef>
                <a:spcPts val="400"/>
              </a:spcBef>
              <a:spcAft>
                <a:spcPts val="0"/>
              </a:spcAft>
              <a:buSzPts val="2000"/>
              <a:buChar char="●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51" name="Google Shape;51;p5"/>
          <p:cNvSpPr txBox="1"/>
          <p:nvPr>
            <p:ph idx="2" type="body"/>
          </p:nvPr>
        </p:nvSpPr>
        <p:spPr>
          <a:xfrm>
            <a:off x="5276088" y="1524000"/>
            <a:ext cx="3657600" cy="46634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70840" lvl="0" marL="457200" algn="l">
              <a:lnSpc>
                <a:spcPct val="107142"/>
              </a:lnSpc>
              <a:spcBef>
                <a:spcPts val="600"/>
              </a:spcBef>
              <a:spcAft>
                <a:spcPts val="0"/>
              </a:spcAft>
              <a:buSzPts val="2240"/>
              <a:buChar char="⚫"/>
              <a:defRPr sz="2800"/>
            </a:lvl1pPr>
            <a:lvl2pPr indent="-381000" lvl="1" marL="914400" algn="l">
              <a:lnSpc>
                <a:spcPct val="125000"/>
              </a:lnSpc>
              <a:spcBef>
                <a:spcPts val="550"/>
              </a:spcBef>
              <a:spcAft>
                <a:spcPts val="0"/>
              </a:spcAft>
              <a:buSzPts val="2400"/>
              <a:buChar char="◦"/>
              <a:defRPr sz="2400"/>
            </a:lvl2pPr>
            <a:lvl3pPr indent="-355600" lvl="2" marL="1371600" algn="l">
              <a:lnSpc>
                <a:spcPct val="140000"/>
              </a:lnSpc>
              <a:spcBef>
                <a:spcPts val="400"/>
              </a:spcBef>
              <a:spcAft>
                <a:spcPts val="0"/>
              </a:spcAft>
              <a:buSzPts val="2000"/>
              <a:buChar char="●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52" name="Google Shape;52;p5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5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5"/>
          <p:cNvSpPr txBox="1"/>
          <p:nvPr>
            <p:ph idx="12" type="sldNum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showMasterSp="0" type="twoTxTwoObj">
  <p:cSld name="TWO_OBJECTS_WITH_TEXT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6"/>
          <p:cNvSpPr txBox="1"/>
          <p:nvPr>
            <p:ph type="title"/>
          </p:nvPr>
        </p:nvSpPr>
        <p:spPr>
          <a:xfrm>
            <a:off x="457200" y="5160336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4500"/>
              <a:buFont typeface="Gill Sans"/>
              <a:buNone/>
              <a:defRPr b="1" sz="45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6"/>
          <p:cNvSpPr txBox="1"/>
          <p:nvPr>
            <p:ph idx="1" type="body"/>
          </p:nvPr>
        </p:nvSpPr>
        <p:spPr>
          <a:xfrm>
            <a:off x="457200" y="328278"/>
            <a:ext cx="4023360" cy="640080"/>
          </a:xfrm>
          <a:prstGeom prst="rect">
            <a:avLst/>
          </a:prstGeom>
          <a:solidFill>
            <a:schemeClr val="lt1"/>
          </a:solidFill>
          <a:ln cap="flat" cmpd="sng" w="1077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SzPts val="1520"/>
              <a:buNone/>
              <a:defRPr b="0" sz="19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50000"/>
              </a:lnSpc>
              <a:spcBef>
                <a:spcPts val="55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155555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58" name="Google Shape;58;p6"/>
          <p:cNvSpPr txBox="1"/>
          <p:nvPr>
            <p:ph idx="2" type="body"/>
          </p:nvPr>
        </p:nvSpPr>
        <p:spPr>
          <a:xfrm>
            <a:off x="4663440" y="328278"/>
            <a:ext cx="4023360" cy="640080"/>
          </a:xfrm>
          <a:prstGeom prst="rect">
            <a:avLst/>
          </a:prstGeom>
          <a:solidFill>
            <a:schemeClr val="lt1"/>
          </a:solidFill>
          <a:ln cap="flat" cmpd="sng" w="1077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SzPts val="1520"/>
              <a:buNone/>
              <a:defRPr b="0" sz="19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50000"/>
              </a:lnSpc>
              <a:spcBef>
                <a:spcPts val="55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155555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59" name="Google Shape;59;p6"/>
          <p:cNvSpPr txBox="1"/>
          <p:nvPr>
            <p:ph idx="3" type="body"/>
          </p:nvPr>
        </p:nvSpPr>
        <p:spPr>
          <a:xfrm>
            <a:off x="457200" y="969336"/>
            <a:ext cx="4023360" cy="4114800"/>
          </a:xfrm>
          <a:prstGeom prst="rect">
            <a:avLst/>
          </a:prstGeom>
          <a:noFill/>
          <a:ln cap="flat" cmpd="sng" w="10775">
            <a:solidFill>
              <a:schemeClr val="lt1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0520" lvl="0" marL="4572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920"/>
              <a:buChar char="⚫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2000"/>
              <a:buChar char="◦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●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600"/>
              <a:buChar char="●"/>
              <a:defRPr sz="16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60" name="Google Shape;60;p6"/>
          <p:cNvSpPr txBox="1"/>
          <p:nvPr>
            <p:ph idx="4" type="body"/>
          </p:nvPr>
        </p:nvSpPr>
        <p:spPr>
          <a:xfrm>
            <a:off x="4663440" y="969336"/>
            <a:ext cx="4023360" cy="4114800"/>
          </a:xfrm>
          <a:prstGeom prst="rect">
            <a:avLst/>
          </a:prstGeom>
          <a:noFill/>
          <a:ln cap="flat" cmpd="sng" w="10775">
            <a:solidFill>
              <a:schemeClr val="lt1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0520" lvl="0" marL="4572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920"/>
              <a:buChar char="⚫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2000"/>
              <a:buChar char="◦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●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600"/>
              <a:buChar char="●"/>
              <a:defRPr sz="16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61" name="Google Shape;61;p6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6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6"/>
          <p:cNvSpPr txBox="1"/>
          <p:nvPr>
            <p:ph idx="12" type="sldNum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7"/>
          <p:cNvSpPr txBox="1"/>
          <p:nvPr>
            <p:ph type="title"/>
          </p:nvPr>
        </p:nvSpPr>
        <p:spPr>
          <a:xfrm>
            <a:off x="1435608" y="274320"/>
            <a:ext cx="749808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7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7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7"/>
          <p:cNvSpPr txBox="1"/>
          <p:nvPr>
            <p:ph idx="12" type="sldNum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showMasterSp="0" type="blank">
  <p:cSld name="BLANK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8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71" name="Google Shape;71;p8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8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8"/>
          <p:cNvSpPr txBox="1"/>
          <p:nvPr>
            <p:ph idx="12" type="sldNum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74" name="Google Shape;74;p8"/>
          <p:cNvSpPr/>
          <p:nvPr/>
        </p:nvSpPr>
        <p:spPr>
          <a:xfrm>
            <a:off x="1014984" y="-54"/>
            <a:ext cx="73152" cy="6858054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38550" rotWithShape="0" algn="tl" dir="10800000" dist="38000">
              <a:srgbClr val="6F6A5F">
                <a:alpha val="24705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showMasterSp="0" type="objTx">
  <p:cSld name="OBJECT_WITH_CAPTION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9"/>
          <p:cNvSpPr txBox="1"/>
          <p:nvPr>
            <p:ph type="title"/>
          </p:nvPr>
        </p:nvSpPr>
        <p:spPr>
          <a:xfrm>
            <a:off x="457200" y="273050"/>
            <a:ext cx="3810000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909"/>
              </a:lnSpc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2200"/>
              <a:buFont typeface="Gill Sans"/>
              <a:buNone/>
              <a:defRPr b="1" sz="22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9"/>
          <p:cNvSpPr txBox="1"/>
          <p:nvPr>
            <p:ph idx="1" type="body"/>
          </p:nvPr>
        </p:nvSpPr>
        <p:spPr>
          <a:xfrm>
            <a:off x="457200" y="1435100"/>
            <a:ext cx="38100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lnSpc>
                <a:spcPct val="250000"/>
              </a:lnSpc>
              <a:spcBef>
                <a:spcPts val="55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lnSpc>
                <a:spcPct val="280000"/>
              </a:lnSpc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78" name="Google Shape;78;p9"/>
          <p:cNvSpPr txBox="1"/>
          <p:nvPr>
            <p:ph idx="2" type="body"/>
          </p:nvPr>
        </p:nvSpPr>
        <p:spPr>
          <a:xfrm>
            <a:off x="457200" y="2133600"/>
            <a:ext cx="8153400" cy="3992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91160" lvl="0" marL="457200" algn="l">
              <a:lnSpc>
                <a:spcPct val="93750"/>
              </a:lnSpc>
              <a:spcBef>
                <a:spcPts val="600"/>
              </a:spcBef>
              <a:spcAft>
                <a:spcPts val="0"/>
              </a:spcAft>
              <a:buSzPts val="2560"/>
              <a:buChar char="⚫"/>
              <a:defRPr sz="3200"/>
            </a:lvl1pPr>
            <a:lvl2pPr indent="-406400" lvl="1" marL="914400" algn="l">
              <a:lnSpc>
                <a:spcPct val="107142"/>
              </a:lnSpc>
              <a:spcBef>
                <a:spcPts val="550"/>
              </a:spcBef>
              <a:spcAft>
                <a:spcPts val="0"/>
              </a:spcAft>
              <a:buSzPts val="2800"/>
              <a:buChar char="◦"/>
              <a:defRPr sz="2800"/>
            </a:lvl2pPr>
            <a:lvl3pPr indent="-381000" lvl="2" marL="1371600" algn="l">
              <a:lnSpc>
                <a:spcPct val="116666"/>
              </a:lnSpc>
              <a:spcBef>
                <a:spcPts val="480"/>
              </a:spcBef>
              <a:spcAft>
                <a:spcPts val="0"/>
              </a:spcAft>
              <a:buSzPts val="2400"/>
              <a:buChar char="●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SzPts val="2000"/>
              <a:buChar char="●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SzPts val="2000"/>
              <a:buChar char="●"/>
              <a:defRPr sz="20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79" name="Google Shape;79;p9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9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9"/>
          <p:cNvSpPr txBox="1"/>
          <p:nvPr>
            <p:ph idx="12" type="sldNum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showMasterSp="0" type="picTx">
  <p:cSld name="PICTURE_WITH_CAPTION_TEXT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0"/>
          <p:cNvSpPr txBox="1"/>
          <p:nvPr>
            <p:ph type="title"/>
          </p:nvPr>
        </p:nvSpPr>
        <p:spPr>
          <a:xfrm>
            <a:off x="5886896" y="1066800"/>
            <a:ext cx="2743200" cy="1981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2100"/>
              <a:buFont typeface="Gill Sans"/>
              <a:buNone/>
              <a:defRPr b="1" sz="21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0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10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10"/>
          <p:cNvSpPr txBox="1"/>
          <p:nvPr>
            <p:ph idx="12" type="sldNum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87" name="Google Shape;87;p10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cap="sq" cmpd="sng" w="889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5500" rotWithShape="0" algn="tl" dir="5400000" dist="18500">
              <a:srgbClr val="000000">
                <a:alpha val="34901"/>
              </a:srgbClr>
            </a:outerShdw>
          </a:effectLst>
        </p:spPr>
        <p:txBody>
          <a:bodyPr anchorCtr="0" anchor="t" bIns="45700" lIns="91425" spcFirstLastPara="1" rIns="91425" wrap="square" tIns="274300">
            <a:noAutofit/>
          </a:bodyPr>
          <a:lstStyle/>
          <a:p>
            <a:pPr indent="0" lvl="0" marL="0" marR="0" rtl="0" algn="l">
              <a:lnSpc>
                <a:spcPct val="9375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None/>
            </a:pPr>
            <a:r>
              <a:t/>
            </a:r>
            <a:endParaRPr sz="32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88" name="Google Shape;88;p10"/>
          <p:cNvSpPr/>
          <p:nvPr>
            <p:ph idx="2" type="pic"/>
          </p:nvPr>
        </p:nvSpPr>
        <p:spPr>
          <a:xfrm>
            <a:off x="838200" y="1143003"/>
            <a:ext cx="4419600" cy="3514531"/>
          </a:xfrm>
          <a:prstGeom prst="roundRect">
            <a:avLst>
              <a:gd fmla="val 783" name="adj"/>
            </a:avLst>
          </a:prstGeom>
          <a:solidFill>
            <a:schemeClr val="lt2"/>
          </a:solidFill>
          <a:ln>
            <a:noFill/>
          </a:ln>
        </p:spPr>
      </p:sp>
      <p:sp>
        <p:nvSpPr>
          <p:cNvPr id="89" name="Google Shape;89;p10"/>
          <p:cNvSpPr/>
          <p:nvPr/>
        </p:nvSpPr>
        <p:spPr>
          <a:xfrm rot="-2131329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4705"/>
            </a:srgbClr>
          </a:solidFill>
          <a:ln cap="rnd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  <a:effectLst>
            <a:outerShdw blurRad="25400" sx="96000" rotWithShape="0" algn="tl" dir="3300000" dist="25400" sy="96000">
              <a:srgbClr val="EAD8B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90" name="Google Shape;90;p10"/>
          <p:cNvSpPr/>
          <p:nvPr/>
        </p:nvSpPr>
        <p:spPr>
          <a:xfrm flipH="1" rot="2103354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4705"/>
            </a:srgbClr>
          </a:solidFill>
          <a:ln cap="rnd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  <a:effectLst>
            <a:outerShdw blurRad="25400" sx="96000" rotWithShape="0" algn="tl" dir="3300000" dist="25400" sy="96000">
              <a:schemeClr val="lt2">
                <a:alpha val="20000"/>
              </a:scheme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91" name="Google Shape;91;p10"/>
          <p:cNvSpPr txBox="1"/>
          <p:nvPr>
            <p:ph idx="1" type="body"/>
          </p:nvPr>
        </p:nvSpPr>
        <p:spPr>
          <a:xfrm>
            <a:off x="838200" y="4800600"/>
            <a:ext cx="44196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777777"/>
                </a:solidFill>
              </a:defRPr>
            </a:lvl1pPr>
            <a:lvl2pPr indent="-304800" lvl="1" marL="914400" algn="l">
              <a:lnSpc>
                <a:spcPct val="250000"/>
              </a:lnSpc>
              <a:spcBef>
                <a:spcPts val="550"/>
              </a:spcBef>
              <a:spcAft>
                <a:spcPts val="0"/>
              </a:spcAft>
              <a:buSzPts val="1200"/>
              <a:buChar char="◦"/>
              <a:defRPr sz="1200"/>
            </a:lvl2pPr>
            <a:lvl3pPr indent="-292100" lvl="2" marL="1371600" algn="l">
              <a:lnSpc>
                <a:spcPct val="280000"/>
              </a:lnSpc>
              <a:spcBef>
                <a:spcPts val="200"/>
              </a:spcBef>
              <a:spcAft>
                <a:spcPts val="0"/>
              </a:spcAft>
              <a:buSzPts val="1000"/>
              <a:buChar char="●"/>
              <a:defRPr sz="1000"/>
            </a:lvl3pPr>
            <a:lvl4pPr indent="-285750" lvl="3" marL="1828800" algn="l">
              <a:spcBef>
                <a:spcPts val="180"/>
              </a:spcBef>
              <a:spcAft>
                <a:spcPts val="0"/>
              </a:spcAft>
              <a:buSzPts val="900"/>
              <a:buChar char="●"/>
              <a:defRPr sz="900"/>
            </a:lvl4pPr>
            <a:lvl5pPr indent="-285750" lvl="4" marL="2286000" algn="l">
              <a:spcBef>
                <a:spcPts val="180"/>
              </a:spcBef>
              <a:spcAft>
                <a:spcPts val="0"/>
              </a:spcAft>
              <a:buSzPts val="900"/>
              <a:buChar char="●"/>
              <a:defRPr sz="9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 rotWithShape="1">
          <a:blip r:embed="rId1">
            <a:alphaModFix/>
          </a:blip>
          <a:tile algn="tl" flip="xy" tx="0" sx="90000" ty="0" sy="90000"/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fmla="val 0" name="adj1"/>
              <a:gd fmla="val 5402120" name="adj2"/>
            </a:avLst>
          </a:prstGeom>
          <a:solidFill>
            <a:srgbClr val="FEF9F3">
              <a:alpha val="32941"/>
            </a:srgbClr>
          </a:solidFill>
          <a:ln cap="rnd" cmpd="sng" w="9525">
            <a:solidFill>
              <a:srgbClr val="D1C19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1" name="Google Shape;11;p1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cap="rnd" cmpd="sng" w="27300">
            <a:solidFill>
              <a:srgbClr val="FFF5DB"/>
            </a:solidFill>
            <a:prstDash val="solid"/>
            <a:round/>
            <a:headEnd len="sm" w="sm" type="none"/>
            <a:tailEnd len="sm" w="sm" type="none"/>
          </a:ln>
          <a:effectLst>
            <a:outerShdw blurRad="25400" rotWithShape="0" algn="tl" dir="5400000" dist="25400">
              <a:srgbClr val="ADA48C">
                <a:alpha val="84705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2" name="Google Shape;12;p1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fmla="val 11833" name="adj"/>
            </a:avLst>
          </a:prstGeom>
          <a:gradFill>
            <a:gsLst>
              <a:gs pos="0">
                <a:srgbClr val="FEFBF4">
                  <a:alpha val="69803"/>
                </a:srgbClr>
              </a:gs>
              <a:gs pos="70000">
                <a:srgbClr val="FFFDF8">
                  <a:alpha val="54901"/>
                </a:srgbClr>
              </a:gs>
              <a:gs pos="100000">
                <a:srgbClr val="EDCF8C">
                  <a:alpha val="60000"/>
                </a:srgbClr>
              </a:gs>
            </a:gsLst>
            <a:path path="circle">
              <a:fillToRect b="100%" r="100%"/>
            </a:path>
            <a:tileRect l="-100%" t="-100%"/>
          </a:gradFill>
          <a:ln cap="rnd" cmpd="sng" w="9525">
            <a:solidFill>
              <a:srgbClr val="C5B390"/>
            </a:solidFill>
            <a:prstDash val="solid"/>
            <a:round/>
            <a:headEnd len="sm" w="sm" type="none"/>
            <a:tailEnd len="sm" w="sm" type="none"/>
          </a:ln>
          <a:effectLst>
            <a:outerShdw blurRad="12700" rotWithShape="0" algn="tl" dir="4500000" dist="15000">
              <a:srgbClr val="564E4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3" name="Google Shape;13;p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4" name="Google Shape;14;p1"/>
          <p:cNvSpPr txBox="1"/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4400"/>
              <a:buFont typeface="Gill Sans"/>
              <a:buNone/>
              <a:defRPr b="0" i="0" sz="4400" u="none" cap="none" strike="noStrike">
                <a:solidFill>
                  <a:srgbClr val="562214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5" name="Google Shape;15;p1"/>
          <p:cNvSpPr txBox="1"/>
          <p:nvPr>
            <p:ph idx="1" type="body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91160" lvl="0" marL="457200" marR="0" rtl="0" algn="l">
              <a:lnSpc>
                <a:spcPct val="9375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Char char="⚫"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-406400" lvl="1" marL="914400" marR="0" rtl="0" algn="l">
              <a:lnSpc>
                <a:spcPct val="107142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Verdana"/>
              <a:buChar char="◦"/>
              <a:defRPr b="0" i="0" sz="2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-381000" lvl="2" marL="1371600" marR="0" rtl="0" algn="l">
              <a:lnSpc>
                <a:spcPct val="116666"/>
              </a:lnSpc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Noto Sans Symbols"/>
              <a:buChar char="●"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6" name="Google Shape;16;p1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7" name="Google Shape;17;p1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8" name="Google Shape;18;p1"/>
          <p:cNvSpPr txBox="1"/>
          <p:nvPr>
            <p:ph idx="12" type="sldNum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>
              <a:solidFill>
                <a:srgbClr val="A8A292"/>
              </a:solidFill>
            </a:endParaRPr>
          </a:p>
        </p:txBody>
      </p:sp>
      <p:sp>
        <p:nvSpPr>
          <p:cNvPr id="19" name="Google Shape;19;p1"/>
          <p:cNvSpPr/>
          <p:nvPr/>
        </p:nvSpPr>
        <p:spPr>
          <a:xfrm>
            <a:off x="1014984" y="-54"/>
            <a:ext cx="73152" cy="6858054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38550" rotWithShape="0" algn="tl" dir="10800000" dist="38000">
              <a:srgbClr val="6F6A5F">
                <a:alpha val="24705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comments" Target="../comments/comment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3"/>
          <p:cNvSpPr txBox="1"/>
          <p:nvPr>
            <p:ph type="ctrTitle"/>
          </p:nvPr>
        </p:nvSpPr>
        <p:spPr>
          <a:xfrm>
            <a:off x="1259632" y="1537577"/>
            <a:ext cx="7406640" cy="82173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4400"/>
              <a:buFont typeface="Gill Sans"/>
              <a:buNone/>
            </a:pPr>
            <a:r>
              <a:rPr lang="ru-RU" sz="4400">
                <a:solidFill>
                  <a:srgbClr val="562214"/>
                </a:solidFill>
                <a:latin typeface="Gill Sans"/>
                <a:ea typeface="Gill Sans"/>
                <a:cs typeface="Gill Sans"/>
                <a:sym typeface="Gill Sans"/>
              </a:rPr>
              <a:t>Основи </a:t>
            </a:r>
            <a:r>
              <a:rPr lang="ru-RU" sz="4400">
                <a:solidFill>
                  <a:srgbClr val="562214"/>
                </a:solidFill>
              </a:rPr>
              <a:t>метрології</a:t>
            </a:r>
            <a:endParaRPr/>
          </a:p>
        </p:txBody>
      </p:sp>
      <p:sp>
        <p:nvSpPr>
          <p:cNvPr id="110" name="Google Shape;110;p13"/>
          <p:cNvSpPr txBox="1"/>
          <p:nvPr>
            <p:ph idx="1" type="subTitle"/>
          </p:nvPr>
        </p:nvSpPr>
        <p:spPr>
          <a:xfrm>
            <a:off x="1259632" y="2382832"/>
            <a:ext cx="7406640" cy="6861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73152" rtl="0" algn="ctr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SzPts val="2080"/>
              <a:buNone/>
            </a:pPr>
            <a:r>
              <a:rPr lang="ru-RU"/>
              <a:t>Лекція 2</a:t>
            </a:r>
            <a:endParaRPr/>
          </a:p>
        </p:txBody>
      </p:sp>
      <p:sp>
        <p:nvSpPr>
          <p:cNvPr id="111" name="Google Shape;111;p13"/>
          <p:cNvSpPr txBox="1"/>
          <p:nvPr/>
        </p:nvSpPr>
        <p:spPr>
          <a:xfrm>
            <a:off x="1259632" y="188640"/>
            <a:ext cx="75795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Національний авіаційний університет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Аерокосмічний факультет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Кафедра комп’ютеризованих електротехнічних систем та технологій</a:t>
            </a:r>
            <a:endParaRPr b="0" i="0" sz="1800" u="none" cap="none" strike="noStrike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12" name="Google Shape;112;p13"/>
          <p:cNvSpPr txBox="1"/>
          <p:nvPr/>
        </p:nvSpPr>
        <p:spPr>
          <a:xfrm>
            <a:off x="5004048" y="4005064"/>
            <a:ext cx="3662224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Викладач: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Заслужений метролог України, д.т.н., професор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Квасніков Володимир Павлович</a:t>
            </a:r>
            <a:endParaRPr sz="18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2"/>
          <p:cNvSpPr txBox="1"/>
          <p:nvPr>
            <p:ph type="title"/>
          </p:nvPr>
        </p:nvSpPr>
        <p:spPr>
          <a:xfrm>
            <a:off x="1187624" y="188640"/>
            <a:ext cx="7746064" cy="6480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ct val="100000"/>
              <a:buFont typeface="Gill Sans"/>
              <a:buNone/>
            </a:pPr>
            <a:r>
              <a:rPr lang="ru-RU"/>
              <a:t>Обробка результатів вимірювання</a:t>
            </a:r>
            <a:endParaRPr/>
          </a:p>
        </p:txBody>
      </p:sp>
      <p:sp>
        <p:nvSpPr>
          <p:cNvPr id="164" name="Google Shape;164;p22"/>
          <p:cNvSpPr txBox="1"/>
          <p:nvPr>
            <p:ph idx="1" type="body"/>
          </p:nvPr>
        </p:nvSpPr>
        <p:spPr>
          <a:xfrm>
            <a:off x="1187872" y="859532"/>
            <a:ext cx="7746064" cy="57378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83464" lvl="0" marL="365760" rtl="0" algn="just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920"/>
              <a:buFont typeface="Noto Sans Symbols"/>
              <a:buChar char="⮚"/>
            </a:pPr>
            <a:r>
              <a:rPr lang="ru-RU" sz="2400"/>
              <a:t>Перший етап. Зчитування (зняття) інформації, перетворення її в цифровий код і запис в запам’ятовувальний пристрій мікропроцесора. </a:t>
            </a:r>
            <a:endParaRPr sz="2400"/>
          </a:p>
          <a:p>
            <a:pPr indent="-283464" lvl="0" marL="365760" rtl="0" algn="just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Font typeface="Noto Sans Symbols"/>
              <a:buChar char="⮚"/>
            </a:pPr>
            <a:r>
              <a:rPr lang="ru-RU" sz="2400"/>
              <a:t>Другий  етап.  Статистична  обробка  результатів  спостереження  з оцінкою ступеня довіри </a:t>
            </a:r>
            <a:endParaRPr/>
          </a:p>
          <a:p>
            <a:pPr indent="-283464" lvl="0" marL="365760" rtl="0" algn="just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Font typeface="Noto Sans Symbols"/>
              <a:buChar char="⮚"/>
            </a:pPr>
            <a:r>
              <a:rPr lang="ru-RU" sz="2400"/>
              <a:t>Третій  етап.  Інтерпретація  результатів,  одержаних  на  другому етапі обробки. Вона містить, як правило, оцінку шуканих характеристик явища чи об’єкта, що вивчається. </a:t>
            </a:r>
            <a:endParaRPr/>
          </a:p>
          <a:p>
            <a:pPr indent="-161543" lvl="0" marL="365760" rtl="0" algn="just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3"/>
          <p:cNvSpPr txBox="1"/>
          <p:nvPr>
            <p:ph type="title"/>
          </p:nvPr>
        </p:nvSpPr>
        <p:spPr>
          <a:xfrm>
            <a:off x="1187624" y="116632"/>
            <a:ext cx="7746064" cy="10801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ct val="100000"/>
              <a:buFont typeface="Gill Sans"/>
              <a:buNone/>
            </a:pPr>
            <a:r>
              <a:rPr lang="ru-RU"/>
              <a:t>Основні компоненти вимірювального експерименту</a:t>
            </a:r>
            <a:endParaRPr/>
          </a:p>
        </p:txBody>
      </p:sp>
      <p:pic>
        <p:nvPicPr>
          <p:cNvPr id="170" name="Google Shape;170;p23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72324" y="1196752"/>
            <a:ext cx="5976664" cy="5573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4"/>
          <p:cNvSpPr txBox="1"/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ct val="100000"/>
              <a:buFont typeface="Gill Sans"/>
              <a:buNone/>
            </a:pPr>
            <a:r>
              <a:rPr lang="ru-RU"/>
              <a:t> Основні компоненти вимірювального екперименту</a:t>
            </a:r>
            <a:endParaRPr/>
          </a:p>
        </p:txBody>
      </p:sp>
      <p:sp>
        <p:nvSpPr>
          <p:cNvPr id="176" name="Google Shape;176;p24"/>
          <p:cNvSpPr txBox="1"/>
          <p:nvPr>
            <p:ph idx="1" type="body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83464" lvl="0" marL="36576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920"/>
              <a:buChar char="⚫"/>
            </a:pPr>
            <a:r>
              <a:rPr lang="ru-RU" sz="2400"/>
              <a:t>суб’єкт вимірювання; </a:t>
            </a:r>
            <a:endParaRPr/>
          </a:p>
          <a:p>
            <a:pPr indent="-283464" lvl="0" marL="365760" rtl="0" algn="l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Char char="⚫"/>
            </a:pPr>
            <a:r>
              <a:rPr lang="ru-RU" sz="2400"/>
              <a:t>об’єкт вимірювання; </a:t>
            </a:r>
            <a:endParaRPr/>
          </a:p>
          <a:p>
            <a:pPr indent="-283464" lvl="0" marL="365760" rtl="0" algn="l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Char char="⚫"/>
            </a:pPr>
            <a:r>
              <a:rPr lang="ru-RU" sz="2400"/>
              <a:t>вимірювані фізичні величини; </a:t>
            </a:r>
            <a:endParaRPr/>
          </a:p>
          <a:p>
            <a:pPr indent="-283464" lvl="0" marL="365760" rtl="0" algn="l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Char char="⚫"/>
            </a:pPr>
            <a:r>
              <a:rPr lang="ru-RU" sz="2400"/>
              <a:t>одиниці фізичних величин; </a:t>
            </a:r>
            <a:endParaRPr/>
          </a:p>
          <a:p>
            <a:pPr indent="-283464" lvl="0" marL="365760" rtl="0" algn="l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Char char="⚫"/>
            </a:pPr>
            <a:r>
              <a:rPr lang="ru-RU" sz="2400"/>
              <a:t>умови вимірювання; </a:t>
            </a:r>
            <a:endParaRPr/>
          </a:p>
          <a:p>
            <a:pPr indent="-283464" lvl="0" marL="365760" rtl="0" algn="l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Char char="⚫"/>
            </a:pPr>
            <a:r>
              <a:rPr lang="ru-RU" sz="2400"/>
              <a:t>методи вимірювання; </a:t>
            </a:r>
            <a:endParaRPr/>
          </a:p>
          <a:p>
            <a:pPr indent="-283464" lvl="0" marL="365760" rtl="0" algn="l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Char char="⚫"/>
            </a:pPr>
            <a:r>
              <a:rPr lang="ru-RU" sz="2400"/>
              <a:t>засоби вимірювання; </a:t>
            </a:r>
            <a:endParaRPr/>
          </a:p>
          <a:p>
            <a:pPr indent="-283464" lvl="0" marL="365760" rtl="0" algn="l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Char char="⚫"/>
            </a:pPr>
            <a:r>
              <a:rPr lang="ru-RU" sz="2400"/>
              <a:t>результат вимірювання. </a:t>
            </a:r>
            <a:endParaRPr/>
          </a:p>
          <a:p>
            <a:pPr indent="-161543" lvl="0" marL="365760" rtl="0" algn="l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5"/>
          <p:cNvSpPr txBox="1"/>
          <p:nvPr>
            <p:ph type="title"/>
          </p:nvPr>
        </p:nvSpPr>
        <p:spPr>
          <a:xfrm>
            <a:off x="1435608" y="274638"/>
            <a:ext cx="7498080" cy="70609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4000"/>
              <a:buFont typeface="Gill Sans"/>
              <a:buNone/>
            </a:pPr>
            <a:r>
              <a:rPr lang="ru-RU" sz="4000"/>
              <a:t>Умови вимірювання</a:t>
            </a:r>
            <a:endParaRPr/>
          </a:p>
        </p:txBody>
      </p:sp>
      <p:sp>
        <p:nvSpPr>
          <p:cNvPr id="182" name="Google Shape;182;p25"/>
          <p:cNvSpPr txBox="1"/>
          <p:nvPr>
            <p:ph idx="1" type="body"/>
          </p:nvPr>
        </p:nvSpPr>
        <p:spPr>
          <a:xfrm>
            <a:off x="1435608" y="980728"/>
            <a:ext cx="7498080" cy="52676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82296" rtl="0" algn="just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2240"/>
              <a:buNone/>
            </a:pPr>
            <a:r>
              <a:rPr b="1" lang="ru-RU" sz="2800"/>
              <a:t>	Впливна величина</a:t>
            </a:r>
            <a:r>
              <a:rPr lang="ru-RU" sz="2400"/>
              <a:t>. Фізична величина, що впливає на результат вимірювання, але не є вимірюваною величиною. </a:t>
            </a:r>
            <a:endParaRPr/>
          </a:p>
          <a:p>
            <a:pPr indent="0" lvl="0" marL="82296" rtl="0" algn="just">
              <a:lnSpc>
                <a:spcPct val="107142"/>
              </a:lnSpc>
              <a:spcBef>
                <a:spcPts val="600"/>
              </a:spcBef>
              <a:spcAft>
                <a:spcPts val="0"/>
              </a:spcAft>
              <a:buSzPts val="2240"/>
              <a:buNone/>
            </a:pPr>
            <a:r>
              <a:rPr b="1" lang="ru-RU" sz="2800"/>
              <a:t>	Нормальні  умови  </a:t>
            </a:r>
            <a:r>
              <a:rPr lang="ru-RU" sz="2400"/>
              <a:t>застосування  засобів  вимірювальної  техніки,  за  яких впливні величини мають нормальні значення чи знаходяться в границях (межах) нормального інтервалу значень. </a:t>
            </a:r>
            <a:endParaRPr sz="2400"/>
          </a:p>
          <a:p>
            <a:pPr indent="0" lvl="0" marL="82296" rtl="0" algn="just">
              <a:lnSpc>
                <a:spcPct val="107142"/>
              </a:lnSpc>
              <a:spcBef>
                <a:spcPts val="600"/>
              </a:spcBef>
              <a:spcAft>
                <a:spcPts val="0"/>
              </a:spcAft>
              <a:buSzPts val="2240"/>
              <a:buNone/>
            </a:pPr>
            <a:r>
              <a:rPr b="1" lang="ru-RU" sz="2800"/>
              <a:t>	Робочі  умови  </a:t>
            </a:r>
            <a:r>
              <a:rPr lang="ru-RU" sz="2400"/>
              <a:t>застосування  засобів  вимірювальної  техніки,  за  яких  значення впливних величин знаходяться в границях (межах) робочої зони. </a:t>
            </a:r>
            <a:endParaRPr/>
          </a:p>
          <a:p>
            <a:pPr indent="-161543" lvl="0" marL="365760" rtl="0" algn="just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4"/>
          <p:cNvSpPr txBox="1"/>
          <p:nvPr>
            <p:ph type="title"/>
          </p:nvPr>
        </p:nvSpPr>
        <p:spPr>
          <a:xfrm>
            <a:off x="1435608" y="116633"/>
            <a:ext cx="7498080" cy="7642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4400"/>
              <a:buFont typeface="Gill Sans"/>
              <a:buNone/>
            </a:pPr>
            <a:r>
              <a:rPr lang="ru-RU"/>
              <a:t>Ознаки вимірюваннь</a:t>
            </a:r>
            <a:endParaRPr/>
          </a:p>
        </p:txBody>
      </p:sp>
      <p:pic>
        <p:nvPicPr>
          <p:cNvPr id="118" name="Google Shape;118;p14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44272" y="880864"/>
            <a:ext cx="7589415" cy="58605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5"/>
          <p:cNvSpPr txBox="1"/>
          <p:nvPr>
            <p:ph type="title"/>
          </p:nvPr>
        </p:nvSpPr>
        <p:spPr>
          <a:xfrm>
            <a:off x="1435608" y="116632"/>
            <a:ext cx="7498080" cy="720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ct val="100000"/>
              <a:buFont typeface="Gill Sans"/>
              <a:buNone/>
            </a:pPr>
            <a:r>
              <a:rPr lang="ru-RU"/>
              <a:t>Ознаки вимірюваннь</a:t>
            </a:r>
            <a:endParaRPr/>
          </a:p>
        </p:txBody>
      </p:sp>
      <p:sp>
        <p:nvSpPr>
          <p:cNvPr id="124" name="Google Shape;124;p15"/>
          <p:cNvSpPr txBox="1"/>
          <p:nvPr>
            <p:ph idx="1" type="body"/>
          </p:nvPr>
        </p:nvSpPr>
        <p:spPr>
          <a:xfrm>
            <a:off x="1115616" y="1052736"/>
            <a:ext cx="7818072" cy="56886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431800" rtl="0" algn="just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920"/>
              <a:buFont typeface="Noto Sans Symbols"/>
              <a:buChar char="⮚"/>
            </a:pPr>
            <a:r>
              <a:rPr lang="ru-RU" sz="2400"/>
              <a:t>відсутність чи наявність в процедурі вимірювання перетворення роду вимірюваної величини та обчислення її значення за відомими залежностями; </a:t>
            </a:r>
            <a:endParaRPr/>
          </a:p>
          <a:p>
            <a:pPr indent="-342900" lvl="0" marL="431800" rtl="0" algn="just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Font typeface="Noto Sans Symbols"/>
              <a:buChar char="⮚"/>
            </a:pPr>
            <a:r>
              <a:rPr lang="ru-RU" sz="2400"/>
              <a:t>вид рівняння вимірювання; </a:t>
            </a:r>
            <a:endParaRPr/>
          </a:p>
          <a:p>
            <a:pPr indent="-342900" lvl="0" marL="431800" rtl="0" algn="just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Font typeface="Noto Sans Symbols"/>
              <a:buChar char="⮚"/>
            </a:pPr>
            <a:r>
              <a:rPr lang="ru-RU" sz="2400"/>
              <a:t>призначеність вимірювання для незмінних чи змінних в часі вимірюваних величин; </a:t>
            </a:r>
            <a:endParaRPr/>
          </a:p>
          <a:p>
            <a:pPr indent="-342900" lvl="0" marL="431800" rtl="0" algn="just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Font typeface="Noto Sans Symbols"/>
              <a:buChar char="⮚"/>
            </a:pPr>
            <a:r>
              <a:rPr lang="ru-RU" sz="2400"/>
              <a:t>особливості визначення похибок вимірювань; </a:t>
            </a:r>
            <a:endParaRPr/>
          </a:p>
          <a:p>
            <a:pPr indent="-342900" lvl="0" marL="431800" rtl="0" algn="just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Font typeface="Noto Sans Symbols"/>
              <a:buChar char="⮚"/>
            </a:pPr>
            <a:r>
              <a:rPr lang="ru-RU" sz="2400"/>
              <a:t>наявність чи відсутність розмірності у вимірюваної величини; </a:t>
            </a:r>
            <a:endParaRPr/>
          </a:p>
          <a:p>
            <a:pPr indent="-342900" lvl="0" marL="431800" rtl="0" algn="just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Font typeface="Noto Sans Symbols"/>
              <a:buChar char="⮚"/>
            </a:pPr>
            <a:r>
              <a:rPr lang="ru-RU" sz="2400"/>
              <a:t>співвідношення між кількістю вимірюваних величин та кількістю вимірювань. 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6"/>
          <p:cNvSpPr txBox="1"/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4400"/>
              <a:buFont typeface="Gill Sans"/>
              <a:buNone/>
            </a:pPr>
            <a:r>
              <a:t/>
            </a:r>
            <a:endParaRPr/>
          </a:p>
        </p:txBody>
      </p:sp>
      <p:sp>
        <p:nvSpPr>
          <p:cNvPr id="130" name="Google Shape;130;p16"/>
          <p:cNvSpPr txBox="1"/>
          <p:nvPr>
            <p:ph idx="1" type="body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83464" lvl="0" marL="365760" rtl="0" algn="just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2240"/>
              <a:buChar char="⚫"/>
            </a:pPr>
            <a:r>
              <a:rPr b="1" lang="ru-RU" sz="2800"/>
              <a:t>Пряме  вимірювання</a:t>
            </a:r>
            <a:r>
              <a:rPr lang="ru-RU" sz="2400"/>
              <a:t>.  Вимірювання  однієї  величини,  значення  якої знаходять безпосередньо без перетворення її роду та використання відомих залежностей. </a:t>
            </a:r>
            <a:endParaRPr sz="2400"/>
          </a:p>
          <a:p>
            <a:pPr indent="-283464" lvl="0" marL="365760" rtl="0" algn="just">
              <a:lnSpc>
                <a:spcPct val="107142"/>
              </a:lnSpc>
              <a:spcBef>
                <a:spcPts val="600"/>
              </a:spcBef>
              <a:spcAft>
                <a:spcPts val="0"/>
              </a:spcAft>
              <a:buSzPts val="2240"/>
              <a:buChar char="⚫"/>
            </a:pPr>
            <a:r>
              <a:rPr b="1" lang="ru-RU" sz="2800"/>
              <a:t>Непряме вимірювання</a:t>
            </a:r>
            <a:r>
              <a:rPr lang="ru-RU" sz="2400"/>
              <a:t>. Вимірювання, у якому значення однієї чи декількох вимірюваних величин знаходять після перетворення роду величини чи обчислення за відомими залежностями їх від декількох величин аргументів, що вимірюються прямо.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7"/>
          <p:cNvSpPr txBox="1"/>
          <p:nvPr>
            <p:ph idx="1" type="body"/>
          </p:nvPr>
        </p:nvSpPr>
        <p:spPr>
          <a:xfrm>
            <a:off x="1187624" y="188640"/>
            <a:ext cx="7746064" cy="65527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83464" lvl="0" marL="365760" rtl="0" algn="just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2240"/>
              <a:buChar char="⚫"/>
            </a:pPr>
            <a:r>
              <a:rPr b="1" lang="ru-RU" sz="2800"/>
              <a:t>Опосередковане  вимірювання</a:t>
            </a:r>
            <a:r>
              <a:rPr lang="ru-RU" sz="2400"/>
              <a:t>.  Непряме  вимірювання  однієї  величини з перетворенням її роду чи обчисленнями за результатами вимірювань інших величин, з якими вимірювана величина пов’язана явною функціональної залежністю. </a:t>
            </a:r>
            <a:endParaRPr sz="2400"/>
          </a:p>
          <a:p>
            <a:pPr indent="-283464" lvl="0" marL="365760" rtl="0" algn="just">
              <a:lnSpc>
                <a:spcPct val="107142"/>
              </a:lnSpc>
              <a:spcBef>
                <a:spcPts val="600"/>
              </a:spcBef>
              <a:spcAft>
                <a:spcPts val="0"/>
              </a:spcAft>
              <a:buSzPts val="2240"/>
              <a:buChar char="⚫"/>
            </a:pPr>
            <a:r>
              <a:rPr b="1" lang="ru-RU" sz="2800"/>
              <a:t>Сукупне вимірювання</a:t>
            </a:r>
            <a:r>
              <a:rPr lang="ru-RU" sz="2400"/>
              <a:t>. Непряме вимірювання, в якому значення декількох  одночасно  вимірюваних  однорідних  величин  отримують розв’язанням рівнянь, що пов’язують різні сполучення цих величин, які вимірюються прямо чи опосередковано. </a:t>
            </a:r>
            <a:endParaRPr sz="2400"/>
          </a:p>
          <a:p>
            <a:pPr indent="-283464" lvl="0" marL="365760" rtl="0" algn="just">
              <a:lnSpc>
                <a:spcPct val="107142"/>
              </a:lnSpc>
              <a:spcBef>
                <a:spcPts val="600"/>
              </a:spcBef>
              <a:spcAft>
                <a:spcPts val="0"/>
              </a:spcAft>
              <a:buSzPts val="2240"/>
              <a:buChar char="⚫"/>
            </a:pPr>
            <a:r>
              <a:rPr b="1" lang="ru-RU" sz="2800"/>
              <a:t>Сумісне вимірювання</a:t>
            </a:r>
            <a:r>
              <a:rPr lang="ru-RU" sz="2400"/>
              <a:t>. Непряме вимірювання, в якому значення декількох  одночасно  вимірюваних  різнорідних  величин  отримують розв’язанням рівнянь, які пов’язують їх з іншими величинами, що вимірюються прямо чи опосередковано. 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8"/>
          <p:cNvSpPr txBox="1"/>
          <p:nvPr>
            <p:ph idx="1" type="body"/>
          </p:nvPr>
        </p:nvSpPr>
        <p:spPr>
          <a:xfrm>
            <a:off x="1187624" y="260648"/>
            <a:ext cx="7746064" cy="64087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83464" lvl="0" marL="365760" rtl="0" algn="just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1920"/>
              <a:buChar char="⚫"/>
            </a:pPr>
            <a:r>
              <a:rPr lang="ru-RU" sz="2400"/>
              <a:t> </a:t>
            </a:r>
            <a:r>
              <a:rPr b="1" lang="ru-RU" sz="2800"/>
              <a:t>Статичне вимірювання</a:t>
            </a:r>
            <a:r>
              <a:rPr lang="ru-RU" sz="2400"/>
              <a:t>. Вимірювання величини, яку можна вважати незмінною за час вимірювання (коли похибкою, що виникає від її змінення, можна знехтувати). </a:t>
            </a:r>
            <a:endParaRPr/>
          </a:p>
          <a:p>
            <a:pPr indent="-283464" lvl="0" marL="365760" rtl="0" algn="just">
              <a:lnSpc>
                <a:spcPct val="107142"/>
              </a:lnSpc>
              <a:spcBef>
                <a:spcPts val="600"/>
              </a:spcBef>
              <a:spcAft>
                <a:spcPts val="0"/>
              </a:spcAft>
              <a:buSzPts val="2240"/>
              <a:buChar char="⚫"/>
            </a:pPr>
            <a:r>
              <a:rPr b="1" lang="ru-RU" sz="2800"/>
              <a:t>Динамічне вимірювання</a:t>
            </a:r>
            <a:r>
              <a:rPr lang="ru-RU" sz="2400"/>
              <a:t>. Вимірювання величини, що змінюється за час вимірювання. </a:t>
            </a:r>
            <a:endParaRPr sz="2400"/>
          </a:p>
          <a:p>
            <a:pPr indent="-283464" lvl="0" marL="365760" rtl="0" algn="just">
              <a:lnSpc>
                <a:spcPct val="107142"/>
              </a:lnSpc>
              <a:spcBef>
                <a:spcPts val="600"/>
              </a:spcBef>
              <a:spcAft>
                <a:spcPts val="0"/>
              </a:spcAft>
              <a:buSzPts val="2240"/>
              <a:buChar char="⚫"/>
            </a:pPr>
            <a:r>
              <a:rPr b="1" lang="ru-RU" sz="2800"/>
              <a:t>Лабораторні  вимірювання</a:t>
            </a:r>
            <a:r>
              <a:rPr lang="ru-RU" sz="2400"/>
              <a:t>.  Вимірювання,  за  яких  похибки  кожного  результату вимірювання оцінюють за даними, що одержані при цьому вимірюванні. </a:t>
            </a:r>
            <a:endParaRPr sz="2400"/>
          </a:p>
          <a:p>
            <a:pPr indent="-283464" lvl="0" marL="365760" rtl="0" algn="just">
              <a:lnSpc>
                <a:spcPct val="107142"/>
              </a:lnSpc>
              <a:spcBef>
                <a:spcPts val="600"/>
              </a:spcBef>
              <a:spcAft>
                <a:spcPts val="0"/>
              </a:spcAft>
              <a:buSzPts val="2240"/>
              <a:buChar char="⚫"/>
            </a:pPr>
            <a:r>
              <a:rPr b="1" lang="ru-RU" sz="2800"/>
              <a:t>Технічні вимірювання</a:t>
            </a:r>
            <a:r>
              <a:rPr lang="ru-RU" sz="2400"/>
              <a:t>. Вимірювання, які виконуються в заданих умовах згідно з розробленою та рекомендованою раніше методикою, при цьому похибки кожного результату не оцінюють, але вони повинні бути нижчевстановлених методикою значень.</a:t>
            </a:r>
            <a:endParaRPr sz="24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9"/>
          <p:cNvSpPr txBox="1"/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4400"/>
              <a:buFont typeface="Gill Sans"/>
              <a:buNone/>
            </a:pPr>
            <a:r>
              <a:t/>
            </a:r>
            <a:endParaRPr/>
          </a:p>
        </p:txBody>
      </p:sp>
      <p:sp>
        <p:nvSpPr>
          <p:cNvPr id="146" name="Google Shape;146;p19"/>
          <p:cNvSpPr txBox="1"/>
          <p:nvPr>
            <p:ph idx="1" type="body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83464" lvl="0" marL="365760" rtl="0" algn="just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920"/>
              <a:buChar char="⚫"/>
            </a:pPr>
            <a:r>
              <a:rPr lang="ru-RU" sz="2400"/>
              <a:t>Вимірювання ФВ </a:t>
            </a:r>
            <a:r>
              <a:rPr i="1" lang="ru-RU" sz="2400"/>
              <a:t>за наявності або відсутності розмірності</a:t>
            </a:r>
            <a:r>
              <a:rPr lang="ru-RU" sz="2400"/>
              <a:t> у вимірюваних величин поділяють на вимірювання</a:t>
            </a:r>
            <a:r>
              <a:rPr i="1" lang="ru-RU" sz="2400"/>
              <a:t> розмірних величин (</a:t>
            </a:r>
            <a:r>
              <a:rPr b="1" i="1" lang="ru-RU" sz="2400"/>
              <a:t>абсолютні</a:t>
            </a:r>
            <a:r>
              <a:rPr i="1" lang="ru-RU" sz="2400"/>
              <a:t>) </a:t>
            </a:r>
            <a:r>
              <a:rPr lang="ru-RU" sz="2400"/>
              <a:t>та вимірювання </a:t>
            </a:r>
            <a:r>
              <a:rPr i="1" lang="ru-RU" sz="2400"/>
              <a:t>безрозмірних величин (</a:t>
            </a:r>
            <a:r>
              <a:rPr b="1" i="1" lang="ru-RU" sz="2400"/>
              <a:t>відносні</a:t>
            </a:r>
            <a:r>
              <a:rPr i="1" lang="ru-RU" sz="2400"/>
              <a:t>)</a:t>
            </a:r>
            <a:r>
              <a:rPr lang="ru-RU" sz="2400"/>
              <a:t>. </a:t>
            </a:r>
            <a:endParaRPr sz="2400"/>
          </a:p>
          <a:p>
            <a:pPr indent="-283464" lvl="0" marL="365760" rtl="0" algn="just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Char char="⚫"/>
            </a:pPr>
            <a:r>
              <a:rPr lang="ru-RU" sz="2400"/>
              <a:t>Вимірювання  ФВ  </a:t>
            </a:r>
            <a:r>
              <a:rPr i="1" lang="ru-RU" sz="2400"/>
              <a:t>за  співвідношенням  між  кількістю  виміряних величин та кількістю вимірювань</a:t>
            </a:r>
            <a:r>
              <a:rPr lang="ru-RU" sz="2400"/>
              <a:t> поділяють на </a:t>
            </a:r>
            <a:r>
              <a:rPr b="1" lang="ru-RU" sz="2400"/>
              <a:t>ненадлишкові</a:t>
            </a:r>
            <a:r>
              <a:rPr lang="ru-RU" sz="2400"/>
              <a:t> одноразові  та  </a:t>
            </a:r>
            <a:r>
              <a:rPr b="1" lang="ru-RU" sz="2400"/>
              <a:t>надлишкові,</a:t>
            </a:r>
            <a:r>
              <a:rPr lang="ru-RU" sz="2400"/>
              <a:t>  які  виконуються  або  одноканально  багаторазово, або багатоканально одноразово, зокрема, із метою зниження рівня випадкових похибок шляхом усереднення. 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0"/>
          <p:cNvSpPr txBox="1"/>
          <p:nvPr>
            <p:ph type="title"/>
          </p:nvPr>
        </p:nvSpPr>
        <p:spPr>
          <a:xfrm>
            <a:off x="1435608" y="274638"/>
            <a:ext cx="7498080" cy="70609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ct val="100000"/>
              <a:buFont typeface="Gill Sans"/>
              <a:buNone/>
            </a:pPr>
            <a:r>
              <a:rPr lang="ru-RU"/>
              <a:t>Значущість вимірюваннь</a:t>
            </a:r>
            <a:endParaRPr/>
          </a:p>
        </p:txBody>
      </p:sp>
      <p:sp>
        <p:nvSpPr>
          <p:cNvPr id="152" name="Google Shape;152;p20"/>
          <p:cNvSpPr txBox="1"/>
          <p:nvPr>
            <p:ph idx="1" type="body"/>
          </p:nvPr>
        </p:nvSpPr>
        <p:spPr>
          <a:xfrm>
            <a:off x="1115616" y="980728"/>
            <a:ext cx="7818072" cy="56166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83464" lvl="0" marL="365760" rtl="0" algn="just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920"/>
              <a:buChar char="⚫"/>
            </a:pPr>
            <a:r>
              <a:rPr lang="ru-RU" sz="2400"/>
              <a:t>Значущість  вимірювань  </a:t>
            </a:r>
            <a:r>
              <a:rPr i="1" lang="ru-RU" sz="2400"/>
              <a:t>у  філософському  аспекті  </a:t>
            </a:r>
            <a:r>
              <a:rPr lang="ru-RU" sz="2400"/>
              <a:t>визначається передусім тим, що вимірювання є універсальним і разом із лічбою найбільш точним методом пізнання фізичних явищ і процесів. </a:t>
            </a:r>
            <a:endParaRPr sz="2400"/>
          </a:p>
          <a:p>
            <a:pPr indent="-283464" lvl="0" marL="365760" rtl="0" algn="just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Char char="⚫"/>
            </a:pPr>
            <a:r>
              <a:rPr lang="ru-RU" sz="2400"/>
              <a:t>Значущість вимірювань </a:t>
            </a:r>
            <a:r>
              <a:rPr i="1" lang="ru-RU" sz="2400"/>
              <a:t>у науці </a:t>
            </a:r>
            <a:r>
              <a:rPr lang="ru-RU" sz="2400"/>
              <a:t>визначається тим, що за допомогою вимірювань, передусім у фізичних науках, здійснюється зв’язок науки і практики.</a:t>
            </a:r>
            <a:endParaRPr/>
          </a:p>
          <a:p>
            <a:pPr indent="-283464" lvl="0" marL="365760" rtl="0" algn="just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Char char="⚫"/>
            </a:pPr>
            <a:r>
              <a:rPr lang="ru-RU" sz="2400"/>
              <a:t>Значущість вимірювання </a:t>
            </a:r>
            <a:r>
              <a:rPr i="1" lang="ru-RU" sz="2400"/>
              <a:t>в технічному аспекті </a:t>
            </a:r>
            <a:r>
              <a:rPr lang="ru-RU" sz="2400"/>
              <a:t>визначається тим, що  вимірювання  забезпечують  створення  кількісної  вимірювальної  інформації про об’єкт, без якої неможливе точне відтворення всіх заданих умов технологічного процесу, необхідних для одержання високої якості виробів. 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1"/>
          <p:cNvSpPr txBox="1"/>
          <p:nvPr>
            <p:ph type="title"/>
          </p:nvPr>
        </p:nvSpPr>
        <p:spPr>
          <a:xfrm>
            <a:off x="1187624" y="116632"/>
            <a:ext cx="7848872" cy="5760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ct val="100000"/>
              <a:buFont typeface="Gill Sans"/>
              <a:buNone/>
            </a:pPr>
            <a:r>
              <a:rPr lang="ru-RU"/>
              <a:t>Алгоритм виконання вимірювання</a:t>
            </a:r>
            <a:endParaRPr/>
          </a:p>
        </p:txBody>
      </p:sp>
      <p:sp>
        <p:nvSpPr>
          <p:cNvPr id="158" name="Google Shape;158;p21"/>
          <p:cNvSpPr txBox="1"/>
          <p:nvPr>
            <p:ph idx="1" type="body"/>
          </p:nvPr>
        </p:nvSpPr>
        <p:spPr>
          <a:xfrm>
            <a:off x="1475656" y="1124744"/>
            <a:ext cx="7458032" cy="55446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83464" lvl="0" marL="36576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920"/>
              <a:buChar char="⚫"/>
            </a:pPr>
            <a:r>
              <a:rPr lang="ru-RU" sz="2400"/>
              <a:t>Постановка вимірювального завдання.</a:t>
            </a:r>
            <a:endParaRPr/>
          </a:p>
          <a:p>
            <a:pPr indent="-283464" lvl="0" marL="365760" rtl="0" algn="l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Char char="⚫"/>
            </a:pPr>
            <a:r>
              <a:rPr lang="ru-RU" sz="2400"/>
              <a:t>Вибір  методу  вимірювання.</a:t>
            </a:r>
            <a:endParaRPr/>
          </a:p>
          <a:p>
            <a:pPr indent="-283464" lvl="0" marL="365760" rtl="0" algn="l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Char char="⚫"/>
            </a:pPr>
            <a:r>
              <a:rPr lang="ru-RU" sz="2400"/>
              <a:t>Синтез вимірювальної структури (кола).</a:t>
            </a:r>
            <a:endParaRPr/>
          </a:p>
          <a:p>
            <a:pPr indent="-283464" lvl="0" marL="365760" rtl="0" algn="l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SzPts val="1920"/>
              <a:buChar char="⚫"/>
            </a:pPr>
            <a:r>
              <a:rPr lang="ru-RU" sz="2400"/>
              <a:t>Обробка  результатів  вимірювання.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Солнцестояние">
  <a:themeElements>
    <a:clrScheme name="Solstice">
      <a:dk1>
        <a:srgbClr val="000000"/>
      </a:dk1>
      <a:lt1>
        <a:srgbClr val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